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19"/>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2.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name="Picture 7" id="7"/>
          <p:cNvPicPr>
            <a:picLocks noChangeAspect="true"/>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29:27</a:t>
            </a:r>
            <a:r>
              <a:rPr lang="en-US" sz="3000">
                <a:solidFill>
                  <a:srgbClr val="FFFFFF"/>
                </a:solidFill>
                <a:cs typeface="Mandali"/>
              </a:rPr>
              <a:t> ఈమె యొక్క వారము సంపూర్ణము చేయుము; నీవిక యేడు సంవత్సరములు నాకు కొలువు చేసినయెడల అందుకై ఆమెను కూడ నీకిచ్చెదమని చెప్పగా</a:t>
            </a:r>
          </a:p>
          <a:p>
            <a:pPr algn="just">
              <a:lnSpc>
                <a:spcPct val="150000"/>
              </a:lnSpc>
              <a:buNone/>
            </a:pPr>
            <a:r>
              <a:rPr b="true" lang="en-US" sz="3000">
                <a:solidFill>
                  <a:srgbClr val="FFFFFF"/>
                </a:solidFill>
                <a:cs typeface="Mandali"/>
              </a:rPr>
              <a:t>29:28</a:t>
            </a:r>
            <a:r>
              <a:rPr lang="en-US" sz="3000">
                <a:solidFill>
                  <a:srgbClr val="FFFFFF"/>
                </a:solidFill>
                <a:cs typeface="Mandali"/>
              </a:rPr>
              <a:t> యాకోబు అలాగు చేసి ఆమె వారము సంపూర్తియైన తరువాత అతడు తన కుమార్తెయైన రాహేలును అతనికి భార్యగా ఇచ్చెను.</a:t>
            </a:r>
          </a:p>
          <a:p>
            <a:pPr algn="just">
              <a:lnSpc>
                <a:spcPct val="150000"/>
              </a:lnSpc>
              <a:buNone/>
            </a:pPr>
            <a:r>
              <a:rPr b="true" lang="en-US" sz="3000">
                <a:solidFill>
                  <a:srgbClr val="FFFFFF"/>
                </a:solidFill>
                <a:cs typeface="Mandali"/>
              </a:rPr>
              <a:t>29:29</a:t>
            </a:r>
            <a:r>
              <a:rPr lang="en-US" sz="3000">
                <a:solidFill>
                  <a:srgbClr val="FFFFFF"/>
                </a:solidFill>
                <a:cs typeface="Mandali"/>
              </a:rPr>
              <a:t> మరియు లాబాను తన దాసియగు బిల్హాను తన కుమార్తెయైన రాహేలుకు దాసిగా ఇచ్చెను. </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29:30</a:t>
            </a:r>
            <a:r>
              <a:rPr lang="en-US" sz="3000">
                <a:solidFill>
                  <a:srgbClr val="FFFFFF"/>
                </a:solidFill>
                <a:cs typeface="Mandali"/>
              </a:rPr>
              <a:t> యాకోబు రాహేలును కూడెను, మరియు అతడు లేయాకంటె రాహేలును బహుగా ప్రేమించి అతనికి మరియేడేండ్లు కొలువు చేసెను.</a:t>
            </a:r>
          </a:p>
          <a:p>
            <a:pPr algn="just">
              <a:lnSpc>
                <a:spcPct val="150000"/>
              </a:lnSpc>
              <a:buNone/>
            </a:pPr>
            <a:r>
              <a:rPr b="true" lang="en-US" sz="3000">
                <a:solidFill>
                  <a:srgbClr val="FFFFFF"/>
                </a:solidFill>
                <a:cs typeface="Mandali"/>
              </a:rPr>
              <a:t>29:31</a:t>
            </a:r>
            <a:r>
              <a:rPr lang="en-US" sz="3000">
                <a:solidFill>
                  <a:srgbClr val="FFFFFF"/>
                </a:solidFill>
                <a:cs typeface="Mandali"/>
              </a:rPr>
              <a:t> లేయా ద్వేషింపబడుట యెహోవా చూచి ఆమె గర్భము తెరిచెను, రాహేలు గొడ్రాలై యుండెను.</a:t>
            </a:r>
          </a:p>
          <a:p>
            <a:pPr algn="just">
              <a:lnSpc>
                <a:spcPct val="150000"/>
              </a:lnSpc>
              <a:buNone/>
            </a:pPr>
            <a:r>
              <a:rPr b="true" lang="en-US" sz="3000">
                <a:solidFill>
                  <a:srgbClr val="FFFFFF"/>
                </a:solidFill>
                <a:cs typeface="Mandali"/>
              </a:rPr>
              <a:t>29:32</a:t>
            </a:r>
            <a:r>
              <a:rPr lang="en-US" sz="3000">
                <a:solidFill>
                  <a:srgbClr val="FFFFFF"/>
                </a:solidFill>
                <a:cs typeface="Mandali"/>
              </a:rPr>
              <a:t> లేయా గర్భవతియై కుమారుని కని, యెహోవా నా శ్రమను చూచియున్నాడు గనుక నా పెనిమిటి నన్ను ప్రేమించును గదా అనుకొని అతనికి రూబేను అను పేరు పెట్టెను.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29:33</a:t>
            </a:r>
            <a:r>
              <a:rPr lang="en-US" sz="3000">
                <a:solidFill>
                  <a:srgbClr val="FFFFFF"/>
                </a:solidFill>
                <a:cs typeface="Mandali"/>
              </a:rPr>
              <a:t> ఆమె మరల గర్భవతియై కుమారుని కని నేను ద్వేషింపబడితినన్న సంగతి యెహోవా విన్నాడు గనుక ఇతని కూడ నాకు దయచేసెననుకొని అతనికి షిమ్యోను అను పేరు పెట్టెను.</a:t>
            </a:r>
          </a:p>
          <a:p>
            <a:pPr algn="just">
              <a:lnSpc>
                <a:spcPct val="150000"/>
              </a:lnSpc>
              <a:buNone/>
            </a:pPr>
            <a:r>
              <a:rPr b="true" lang="en-US" sz="3000">
                <a:solidFill>
                  <a:srgbClr val="FFFFFF"/>
                </a:solidFill>
                <a:cs typeface="Mandali"/>
              </a:rPr>
              <a:t>29:34</a:t>
            </a:r>
            <a:r>
              <a:rPr lang="en-US" sz="3000">
                <a:solidFill>
                  <a:srgbClr val="FFFFFF"/>
                </a:solidFill>
                <a:cs typeface="Mandali"/>
              </a:rPr>
              <a:t> ఆమె మరల గర్భవతియై కుమారుని కని తుదకు ఈసారి నా పెనిమిటి నాతో హత్తుకొని యుండును; అతనికి ముగ్గురు కుమారులను కంటిననుకొనెను. అందుచేత అతనికి లేవి అను పేరు పెట్టెను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29:35</a:t>
            </a:r>
            <a:r>
              <a:rPr lang="en-US" sz="3000">
                <a:solidFill>
                  <a:srgbClr val="FFFFFF"/>
                </a:solidFill>
                <a:cs typeface="Mandali"/>
              </a:rPr>
              <a:t> ఆమె మరల గర్భవతియై కుమారుని కని ఈసారి యెహోవాను స్తుతించెదననుకొని యూదా అను పేరు పెట్టెను. అప్పుడామెకు కానుపు ఉడిగెను.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ఆదికాండము</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29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29:1</a:t>
            </a:r>
            <a:r>
              <a:rPr lang="en-US" sz="3000">
                <a:solidFill>
                  <a:srgbClr val="FFFFFF"/>
                </a:solidFill>
                <a:cs typeface="Mandali"/>
              </a:rPr>
              <a:t> యాకోబు బయలుదేరి తూర్పు జనుల దేశమునకు వెళ్లెను.</a:t>
            </a:r>
          </a:p>
          <a:p>
            <a:pPr algn="just">
              <a:lnSpc>
                <a:spcPct val="150000"/>
              </a:lnSpc>
              <a:buNone/>
            </a:pPr>
            <a:r>
              <a:rPr b="true" lang="en-US" sz="3000">
                <a:solidFill>
                  <a:srgbClr val="FFFFFF"/>
                </a:solidFill>
                <a:cs typeface="Mandali"/>
              </a:rPr>
              <a:t>29:2</a:t>
            </a:r>
            <a:r>
              <a:rPr lang="en-US" sz="3000">
                <a:solidFill>
                  <a:srgbClr val="FFFFFF"/>
                </a:solidFill>
                <a:cs typeface="Mandali"/>
              </a:rPr>
              <a:t> అతడు చూచినప్పుడు పొలములో ఒక బావి కనబడెను. అక్కడ దానియొద్ద గొఱ్ఱల మందలు మూడు పండుకొనియుండెను; కాపరులు మందలకు ఆ బావి నీళ్లు పెట్టుదురు; ఒక పెద్ద రాయి ఆ బావిమీద మూతవేసి యుండెను</a:t>
            </a:r>
          </a:p>
          <a:p>
            <a:pPr algn="just">
              <a:lnSpc>
                <a:spcPct val="150000"/>
              </a:lnSpc>
              <a:buNone/>
            </a:pPr>
            <a:r>
              <a:rPr b="true" lang="en-US" sz="3000">
                <a:solidFill>
                  <a:srgbClr val="FFFFFF"/>
                </a:solidFill>
                <a:cs typeface="Mandali"/>
              </a:rPr>
              <a:t>29:3</a:t>
            </a:r>
            <a:r>
              <a:rPr lang="en-US" sz="3000">
                <a:solidFill>
                  <a:srgbClr val="FFFFFF"/>
                </a:solidFill>
                <a:cs typeface="Mandali"/>
              </a:rPr>
              <a:t> అక్కడికి మందలన్నియు కూడి వచ్చునప్పుడు బావిమీదనుండి ఆ రాతిని పొర్లించి, గొఱ్ఱలకు నీళ్లుపెట్టి తిరిగి బావిమీది రాతిని దాని చోటనుంచుదురు.</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29:4</a:t>
            </a:r>
            <a:r>
              <a:rPr lang="en-US" sz="3000">
                <a:solidFill>
                  <a:srgbClr val="FFFFFF"/>
                </a:solidFill>
                <a:cs typeface="Mandali"/>
              </a:rPr>
              <a:t> యాకోబు వారిని చూచి అన్నలారా, మీరెక్కడివారని అడుగగా వారు మేము హారానువారమనిరి.</a:t>
            </a:r>
          </a:p>
          <a:p>
            <a:pPr algn="just">
              <a:lnSpc>
                <a:spcPct val="150000"/>
              </a:lnSpc>
              <a:buNone/>
            </a:pPr>
            <a:r>
              <a:rPr b="true" lang="en-US" sz="3000">
                <a:solidFill>
                  <a:srgbClr val="FFFFFF"/>
                </a:solidFill>
                <a:cs typeface="Mandali"/>
              </a:rPr>
              <a:t>29:5</a:t>
            </a:r>
            <a:r>
              <a:rPr lang="en-US" sz="3000">
                <a:solidFill>
                  <a:srgbClr val="FFFFFF"/>
                </a:solidFill>
                <a:cs typeface="Mandali"/>
              </a:rPr>
              <a:t> అతడు నాహోరు కుమారుడగు లాబానును మీరెరుగుదురా అని వారినడుగగా వారు ఎరుగుదుమనిరి.</a:t>
            </a:r>
          </a:p>
          <a:p>
            <a:pPr algn="just">
              <a:lnSpc>
                <a:spcPct val="150000"/>
              </a:lnSpc>
              <a:buNone/>
            </a:pPr>
            <a:r>
              <a:rPr b="true" lang="en-US" sz="3000">
                <a:solidFill>
                  <a:srgbClr val="FFFFFF"/>
                </a:solidFill>
                <a:cs typeface="Mandali"/>
              </a:rPr>
              <a:t>29:6</a:t>
            </a:r>
            <a:r>
              <a:rPr lang="en-US" sz="3000">
                <a:solidFill>
                  <a:srgbClr val="FFFFFF"/>
                </a:solidFill>
                <a:cs typeface="Mandali"/>
              </a:rPr>
              <a:t> మరియు అతడు అతడు క్షేమముగా ఉన్నాడా అని అడుగగా వారు క్షేమముగానే ఉన్నాడు; ఇదిగో అతని కుమార్తెయైన రాహేలు గొఱ్ఱలవెంట వచ్చుచున్నదని చెప్పిరి.</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29:7</a:t>
            </a:r>
            <a:r>
              <a:rPr lang="en-US" sz="3000">
                <a:solidFill>
                  <a:srgbClr val="FFFFFF"/>
                </a:solidFill>
                <a:cs typeface="Mandali"/>
              </a:rPr>
              <a:t> అతడు ఇదిగో ఇంక చాలా ప్రొద్దు ఉన్నది, పశువులను పోగుచేయు వేళకాలేదు, గొఱ్ఱలకు నీళ్లు పెట్టి, పోయి వాటిని మేపుడని చెప్పగా</a:t>
            </a:r>
          </a:p>
          <a:p>
            <a:pPr algn="just">
              <a:lnSpc>
                <a:spcPct val="150000"/>
              </a:lnSpc>
              <a:buNone/>
            </a:pPr>
            <a:r>
              <a:rPr b="true" lang="en-US" sz="3000">
                <a:solidFill>
                  <a:srgbClr val="FFFFFF"/>
                </a:solidFill>
                <a:cs typeface="Mandali"/>
              </a:rPr>
              <a:t>29:8</a:t>
            </a:r>
            <a:r>
              <a:rPr lang="en-US" sz="3000">
                <a:solidFill>
                  <a:srgbClr val="FFFFFF"/>
                </a:solidFill>
                <a:cs typeface="Mandali"/>
              </a:rPr>
              <a:t> వారు మందలన్నియు పోగుకాక మునుపు అది మావలన కాదు, తరువాత బావిమీదనుండి రాయి పొర్లించుదురు; అప్పుడే మేము గొఱ్ఱలకు నీళ్లు పెట్టుదుమనిరి.</a:t>
            </a:r>
          </a:p>
          <a:p>
            <a:pPr algn="just">
              <a:lnSpc>
                <a:spcPct val="150000"/>
              </a:lnSpc>
              <a:buNone/>
            </a:pPr>
            <a:r>
              <a:rPr b="true" lang="en-US" sz="3000">
                <a:solidFill>
                  <a:srgbClr val="FFFFFF"/>
                </a:solidFill>
                <a:cs typeface="Mandali"/>
              </a:rPr>
              <a:t>29:9</a:t>
            </a:r>
            <a:r>
              <a:rPr lang="en-US" sz="3000">
                <a:solidFill>
                  <a:srgbClr val="FFFFFF"/>
                </a:solidFill>
                <a:cs typeface="Mandali"/>
              </a:rPr>
              <a:t> అతడు వారితో ఇంక మాటలాడుచుండగా రాహేలు తన తండ్రి గొఱ్ఱల మందను తోలుకొని వచ్చెను; ఆమె వాటిని మేపునది.</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29:10</a:t>
            </a:r>
            <a:r>
              <a:rPr lang="en-US" sz="3000">
                <a:solidFill>
                  <a:srgbClr val="FFFFFF"/>
                </a:solidFill>
                <a:cs typeface="Mandali"/>
              </a:rPr>
              <a:t> యాకోబు తన తల్లి సహోదరుడైన లాబాను కుమార్తెయగు రాహేలును, తన తల్లి సహోదరుడగు లాబాను గొఱ్ఱలను చూచినప్పుడు అతడు దగ్గరకు వెళ్లి బావిమీదనుండి రాతిని పొర్లించి తన తల్లి సహోదరుడగు లాబాను గొఱ్ఱలకు నీళ్లు పెట్టెను. యాకోబు రాహేలును ముద్దుపెట్టుకొని యెలుగెత్తి యేడ్చెను.</a:t>
            </a:r>
          </a:p>
          <a:p>
            <a:pPr algn="just">
              <a:lnSpc>
                <a:spcPct val="150000"/>
              </a:lnSpc>
              <a:buNone/>
            </a:pPr>
            <a:r>
              <a:rPr b="true" lang="en-US" sz="3000">
                <a:solidFill>
                  <a:srgbClr val="FFFFFF"/>
                </a:solidFill>
                <a:cs typeface="Mandali"/>
              </a:rPr>
              <a:t>29:11</a:t>
            </a:r>
            <a:r>
              <a:rPr lang="en-US" sz="3000">
                <a:solidFill>
                  <a:srgbClr val="FFFFFF"/>
                </a:solidFill>
                <a:cs typeface="Mandali"/>
              </a:rPr>
              <a:t> మరియు యాకోబు తాను ఆమె తండ్రి బంధువుడనియు, </a:t>
            </a:r>
          </a:p>
          <a:p>
            <a:pPr algn="just">
              <a:lnSpc>
                <a:spcPct val="150000"/>
              </a:lnSpc>
              <a:buNone/>
            </a:pPr>
            <a:r>
              <a:rPr b="true" lang="en-US" sz="3000">
                <a:solidFill>
                  <a:srgbClr val="FFFFFF"/>
                </a:solidFill>
                <a:cs typeface="Mandali"/>
              </a:rPr>
              <a:t>29:12</a:t>
            </a:r>
            <a:r>
              <a:rPr lang="en-US" sz="3000">
                <a:solidFill>
                  <a:srgbClr val="FFFFFF"/>
                </a:solidFill>
                <a:cs typeface="Mandali"/>
              </a:rPr>
              <a:t> రిబ్కా కుమారుడనియు రాహేలుతో చెప్పినప్పుడు ఆమె పరుగెత్తిపోయి తన తండ్రితో చెప్పెను.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29:13</a:t>
            </a:r>
            <a:r>
              <a:rPr lang="en-US" sz="3000">
                <a:solidFill>
                  <a:srgbClr val="FFFFFF"/>
                </a:solidFill>
                <a:cs typeface="Mandali"/>
              </a:rPr>
              <a:t> లాబాను తన సహోదరి కుమారుడైన యాకోబు సమాచారము వినినప్పుడు అతనిని ఎదుర్కొనుటకు పరుగెత్తికొని వచ్చి అతని కౌగలించి ముద్దుపెట్టుకొని తన యింటికి తోడుకొని పోయెను. అతడు ఈ సంగతులన్నియు లాబానుతో చెప్పెను.</a:t>
            </a:r>
          </a:p>
          <a:p>
            <a:pPr algn="just">
              <a:lnSpc>
                <a:spcPct val="150000"/>
              </a:lnSpc>
              <a:buNone/>
            </a:pPr>
            <a:r>
              <a:rPr b="true" lang="en-US" sz="3000">
                <a:solidFill>
                  <a:srgbClr val="FFFFFF"/>
                </a:solidFill>
                <a:cs typeface="Mandali"/>
              </a:rPr>
              <a:t>29:14</a:t>
            </a:r>
            <a:r>
              <a:rPr lang="en-US" sz="3000">
                <a:solidFill>
                  <a:srgbClr val="FFFFFF"/>
                </a:solidFill>
                <a:cs typeface="Mandali"/>
              </a:rPr>
              <a:t> అప్పుడు లాబాను నిజముగా నీవు నా ఎముకయు నా మాంసమునై యున్నావు అనెను. అతడు నెల దినములు అతనియొద్ద నివసించిన తరువాత</a:t>
            </a:r>
          </a:p>
          <a:p>
            <a:pPr algn="just">
              <a:lnSpc>
                <a:spcPct val="150000"/>
              </a:lnSpc>
              <a:buNone/>
            </a:pPr>
            <a:r>
              <a:rPr b="true" lang="en-US" sz="3000">
                <a:solidFill>
                  <a:srgbClr val="FFFFFF"/>
                </a:solidFill>
                <a:cs typeface="Mandali"/>
              </a:rPr>
              <a:t>29:15</a:t>
            </a:r>
            <a:r>
              <a:rPr lang="en-US" sz="3000">
                <a:solidFill>
                  <a:srgbClr val="FFFFFF"/>
                </a:solidFill>
                <a:cs typeface="Mandali"/>
              </a:rPr>
              <a:t> లాబాను నీవు నా బంధువుడవైనందున ఊరకయే నాకు కొలువు చేసెదవా? నీకేమి జీతము కావలెనో చెప్పుమని యాకోబు నడిగెను.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29:16</a:t>
            </a:r>
            <a:r>
              <a:rPr lang="en-US" sz="3000">
                <a:solidFill>
                  <a:srgbClr val="FFFFFF"/>
                </a:solidFill>
                <a:cs typeface="Mandali"/>
              </a:rPr>
              <a:t> లాబాను కిద్దరు కుమార్తెలుండిరి. వారిలో పెద్దదాని పేరు లేయా; చిన్నదాని పేరు రాహేలు.</a:t>
            </a:r>
          </a:p>
          <a:p>
            <a:pPr algn="just">
              <a:lnSpc>
                <a:spcPct val="150000"/>
              </a:lnSpc>
              <a:buNone/>
            </a:pPr>
            <a:r>
              <a:rPr b="true" lang="en-US" sz="3000">
                <a:solidFill>
                  <a:srgbClr val="FFFFFF"/>
                </a:solidFill>
                <a:cs typeface="Mandali"/>
              </a:rPr>
              <a:t>29:17</a:t>
            </a:r>
            <a:r>
              <a:rPr lang="en-US" sz="3000">
                <a:solidFill>
                  <a:srgbClr val="FFFFFF"/>
                </a:solidFill>
                <a:cs typeface="Mandali"/>
              </a:rPr>
              <a:t> లేయా జబ్బు కండ్లు గలది; రాహేలు రూపవతియు సుందరియునై యుండెను.</a:t>
            </a:r>
          </a:p>
          <a:p>
            <a:pPr algn="just">
              <a:lnSpc>
                <a:spcPct val="150000"/>
              </a:lnSpc>
              <a:buNone/>
            </a:pPr>
            <a:r>
              <a:rPr b="true" lang="en-US" sz="3000">
                <a:solidFill>
                  <a:srgbClr val="FFFFFF"/>
                </a:solidFill>
                <a:cs typeface="Mandali"/>
              </a:rPr>
              <a:t>29:18</a:t>
            </a:r>
            <a:r>
              <a:rPr lang="en-US" sz="3000">
                <a:solidFill>
                  <a:srgbClr val="FFFFFF"/>
                </a:solidFill>
                <a:cs typeface="Mandali"/>
              </a:rPr>
              <a:t> యాకోబు రాహేలును ప్రేమించి నీ చిన్న కుమార్తెయైన రాహేలు కోసము నీకు ఏడు సంవత్సరములు కొలువు చేసెదననెను.</a:t>
            </a:r>
          </a:p>
          <a:p>
            <a:pPr algn="just">
              <a:lnSpc>
                <a:spcPct val="150000"/>
              </a:lnSpc>
              <a:buNone/>
            </a:pPr>
            <a:r>
              <a:rPr b="true" lang="en-US" sz="3000">
                <a:solidFill>
                  <a:srgbClr val="FFFFFF"/>
                </a:solidFill>
                <a:cs typeface="Mandali"/>
              </a:rPr>
              <a:t>29:19</a:t>
            </a:r>
            <a:r>
              <a:rPr lang="en-US" sz="3000">
                <a:solidFill>
                  <a:srgbClr val="FFFFFF"/>
                </a:solidFill>
                <a:cs typeface="Mandali"/>
              </a:rPr>
              <a:t> అందుకు లాబాను ఆమెను అన్యుని కిచ్చుటకంటె నీకిచ్చుట మేలు; నాయొద్ద ఉండుమని చెప్పగా</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29:20</a:t>
            </a:r>
            <a:r>
              <a:rPr lang="en-US" sz="3000">
                <a:solidFill>
                  <a:srgbClr val="FFFFFF"/>
                </a:solidFill>
                <a:cs typeface="Mandali"/>
              </a:rPr>
              <a:t> యాకోబు రాహేలు కోసము ఏడు సంవత్సరములు కొలువు చేసెను. అయినను అతడు ఆమెను ప్రేమించుటవలన అవి అతనికి కొద్ది దినములుగా తోచెను.</a:t>
            </a:r>
          </a:p>
          <a:p>
            <a:pPr algn="just">
              <a:lnSpc>
                <a:spcPct val="150000"/>
              </a:lnSpc>
              <a:buNone/>
            </a:pPr>
            <a:r>
              <a:rPr b="true" lang="en-US" sz="3000">
                <a:solidFill>
                  <a:srgbClr val="FFFFFF"/>
                </a:solidFill>
                <a:cs typeface="Mandali"/>
              </a:rPr>
              <a:t>29:21</a:t>
            </a:r>
            <a:r>
              <a:rPr lang="en-US" sz="3000">
                <a:solidFill>
                  <a:srgbClr val="FFFFFF"/>
                </a:solidFill>
                <a:cs typeface="Mandali"/>
              </a:rPr>
              <a:t> తరువాత యాకోబు నా దినములు సంపూర్ణమైనవి గనుక నేను నా భార్యయొద్దకు పోవునట్లు ఆమెను నాకిమ్మని లాబాను నడుగగా</a:t>
            </a:r>
          </a:p>
          <a:p>
            <a:pPr algn="just">
              <a:lnSpc>
                <a:spcPct val="150000"/>
              </a:lnSpc>
              <a:buNone/>
            </a:pPr>
            <a:r>
              <a:rPr b="true" lang="en-US" sz="3000">
                <a:solidFill>
                  <a:srgbClr val="FFFFFF"/>
                </a:solidFill>
                <a:cs typeface="Mandali"/>
              </a:rPr>
              <a:t>29:22</a:t>
            </a:r>
            <a:r>
              <a:rPr lang="en-US" sz="3000">
                <a:solidFill>
                  <a:srgbClr val="FFFFFF"/>
                </a:solidFill>
                <a:cs typeface="Mandali"/>
              </a:rPr>
              <a:t> లాబాను ఆ స్థలములోనున్న మనుష్యులనందరిని పోగుచేసి విందు చేయించి</a:t>
            </a:r>
          </a:p>
          <a:p>
            <a:pPr algn="just">
              <a:lnSpc>
                <a:spcPct val="150000"/>
              </a:lnSpc>
              <a:buNone/>
            </a:pPr>
            <a:r>
              <a:rPr b="true" lang="en-US" sz="3000">
                <a:solidFill>
                  <a:srgbClr val="FFFFFF"/>
                </a:solidFill>
                <a:cs typeface="Mandali"/>
              </a:rPr>
              <a:t>29:23</a:t>
            </a:r>
            <a:r>
              <a:rPr lang="en-US" sz="3000">
                <a:solidFill>
                  <a:srgbClr val="FFFFFF"/>
                </a:solidFill>
                <a:cs typeface="Mandali"/>
              </a:rPr>
              <a:t> రాత్రివేళ తన కుమార్తెయైన లేయాను అతనియొద్దకు తీసికొని పోగా యాకోబు ఆమెను కూడెను.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29</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29:24</a:t>
            </a:r>
            <a:r>
              <a:rPr lang="en-US" sz="3000">
                <a:solidFill>
                  <a:srgbClr val="FFFFFF"/>
                </a:solidFill>
                <a:cs typeface="Mandali"/>
              </a:rPr>
              <a:t> మరియు లాబాను తన దాసియైన జిల్పాను తన కుమార్తెయైన లేయాకు దాసిగా ఇచ్చెను.</a:t>
            </a:r>
          </a:p>
          <a:p>
            <a:pPr algn="just">
              <a:lnSpc>
                <a:spcPct val="150000"/>
              </a:lnSpc>
              <a:buNone/>
            </a:pPr>
            <a:r>
              <a:rPr b="true" lang="en-US" sz="3000">
                <a:solidFill>
                  <a:srgbClr val="FFFFFF"/>
                </a:solidFill>
                <a:cs typeface="Mandali"/>
              </a:rPr>
              <a:t>29:25</a:t>
            </a:r>
            <a:r>
              <a:rPr lang="en-US" sz="3000">
                <a:solidFill>
                  <a:srgbClr val="FFFFFF"/>
                </a:solidFill>
                <a:cs typeface="Mandali"/>
              </a:rPr>
              <a:t> ఉదయమందు ఆమెను లేయా అని యెరిగి అతడు లాబానుతో నీవు నాకు చేసిన పని యేమిటి? రాహేలు కోసమే గదా నీకు కొలువు చేసితిని? ఎందుకు నన్ను మోసపుచ్చితివనెను.</a:t>
            </a:r>
          </a:p>
          <a:p>
            <a:pPr algn="just">
              <a:lnSpc>
                <a:spcPct val="150000"/>
              </a:lnSpc>
              <a:buNone/>
            </a:pPr>
            <a:r>
              <a:rPr b="true" lang="en-US" sz="3000">
                <a:solidFill>
                  <a:srgbClr val="FFFFFF"/>
                </a:solidFill>
                <a:cs typeface="Mandali"/>
              </a:rPr>
              <a:t>29:26</a:t>
            </a:r>
            <a:r>
              <a:rPr lang="en-US" sz="3000">
                <a:solidFill>
                  <a:srgbClr val="FFFFFF"/>
                </a:solidFill>
                <a:cs typeface="Mandali"/>
              </a:rPr>
              <a:t> అందుకు లాబాను పెద్దదానికంటె ముందుగా చిన్నదానినిచ్చుట మాదేశ మర్యాదకాదు.</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dcterms:modified xsi:type="dcterms:W3CDTF">2011-08-01T06:04:30Z</dcterms:modified>
  <cp:revision>1</cp:revision>
</cp:coreProperties>
</file>